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61" r:id="rId15"/>
    <p:sldId id="27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7183-0CDF-4208-A3ED-7F335A4F4365}" type="datetimeFigureOut">
              <a:rPr lang="zh-TW" altLang="en-US" smtClean="0"/>
              <a:t>2019/12/27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3C0D-9564-4991-8C0A-CA7400FC2A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080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7183-0CDF-4208-A3ED-7F335A4F4365}" type="datetimeFigureOut">
              <a:rPr lang="zh-TW" altLang="en-US" smtClean="0"/>
              <a:t>2019/12/27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3C0D-9564-4991-8C0A-CA7400FC2A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823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7183-0CDF-4208-A3ED-7F335A4F4365}" type="datetimeFigureOut">
              <a:rPr lang="zh-TW" altLang="en-US" smtClean="0"/>
              <a:t>2019/12/27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3C0D-9564-4991-8C0A-CA7400FC2A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0651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7183-0CDF-4208-A3ED-7F335A4F4365}" type="datetimeFigureOut">
              <a:rPr lang="zh-TW" altLang="en-US" smtClean="0"/>
              <a:t>2019/12/27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3C0D-9564-4991-8C0A-CA7400FC2A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12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7183-0CDF-4208-A3ED-7F335A4F4365}" type="datetimeFigureOut">
              <a:rPr lang="zh-TW" altLang="en-US" smtClean="0"/>
              <a:t>2019/12/27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3C0D-9564-4991-8C0A-CA7400FC2A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488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7183-0CDF-4208-A3ED-7F335A4F4365}" type="datetimeFigureOut">
              <a:rPr lang="zh-TW" altLang="en-US" smtClean="0"/>
              <a:t>2019/12/27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3C0D-9564-4991-8C0A-CA7400FC2A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7133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7183-0CDF-4208-A3ED-7F335A4F4365}" type="datetimeFigureOut">
              <a:rPr lang="zh-TW" altLang="en-US" smtClean="0"/>
              <a:t>2019/12/27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3C0D-9564-4991-8C0A-CA7400FC2A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598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7183-0CDF-4208-A3ED-7F335A4F4365}" type="datetimeFigureOut">
              <a:rPr lang="zh-TW" altLang="en-US" smtClean="0"/>
              <a:t>2019/12/27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3C0D-9564-4991-8C0A-CA7400FC2A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37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7183-0CDF-4208-A3ED-7F335A4F4365}" type="datetimeFigureOut">
              <a:rPr lang="zh-TW" altLang="en-US" smtClean="0"/>
              <a:t>2019/12/27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3C0D-9564-4991-8C0A-CA7400FC2A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0561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7183-0CDF-4208-A3ED-7F335A4F4365}" type="datetimeFigureOut">
              <a:rPr lang="zh-TW" altLang="en-US" smtClean="0"/>
              <a:t>2019/12/27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3C0D-9564-4991-8C0A-CA7400FC2A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174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7183-0CDF-4208-A3ED-7F335A4F4365}" type="datetimeFigureOut">
              <a:rPr lang="zh-TW" altLang="en-US" smtClean="0"/>
              <a:t>2019/12/27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3C0D-9564-4991-8C0A-CA7400FC2A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250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E7183-0CDF-4208-A3ED-7F335A4F4365}" type="datetimeFigureOut">
              <a:rPr lang="zh-TW" altLang="en-US" smtClean="0"/>
              <a:t>2019/12/27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93C0D-9564-4991-8C0A-CA7400FC2A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3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513062"/>
            <a:ext cx="9144000" cy="2387600"/>
          </a:xfrm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>
            <a:normAutofit/>
          </a:bodyPr>
          <a:lstStyle/>
          <a:p>
            <a:r>
              <a:rPr lang="zh-TW" altLang="en-US" sz="7200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第七組期末專題報告</a:t>
            </a:r>
            <a:endParaRPr lang="zh-TW" altLang="en-US" sz="7200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412480" y="4799070"/>
            <a:ext cx="2745971" cy="1044777"/>
          </a:xfrm>
        </p:spPr>
        <p:txBody>
          <a:bodyPr>
            <a:no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電子二甲 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107360103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陳聖樺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電子二甲 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107360105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柯欣廷 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電子二甲 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107450031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林彥甫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85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53589" y="1055081"/>
            <a:ext cx="10515600" cy="1325563"/>
          </a:xfrm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/>
          <a:lstStyle/>
          <a:p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重點程式碼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07" y="2655281"/>
            <a:ext cx="64674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6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53589" y="1055081"/>
            <a:ext cx="10515600" cy="1325563"/>
          </a:xfrm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/>
          <a:lstStyle/>
          <a:p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重點程式碼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938" y="277690"/>
            <a:ext cx="624840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53589" y="1055081"/>
            <a:ext cx="10515600" cy="1325563"/>
          </a:xfrm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/>
          <a:lstStyle/>
          <a:p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重點程式碼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02" y="0"/>
            <a:ext cx="5088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53589" y="1055081"/>
            <a:ext cx="10515600" cy="1325563"/>
          </a:xfrm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/>
          <a:lstStyle/>
          <a:p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</a:t>
            </a:r>
            <a:r>
              <a:rPr lang="en-US" altLang="zh-TW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0477" y="2074985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3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53589" y="1055081"/>
            <a:ext cx="10515600" cy="1325563"/>
          </a:xfrm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/>
          <a:lstStyle/>
          <a:p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工作分配表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37632"/>
              </p:ext>
            </p:extLst>
          </p:nvPr>
        </p:nvGraphicFramePr>
        <p:xfrm>
          <a:off x="2418527" y="2380644"/>
          <a:ext cx="7599109" cy="2589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87572">
                  <a:extLst>
                    <a:ext uri="{9D8B030D-6E8A-4147-A177-3AD203B41FA5}">
                      <a16:colId xmlns:a16="http://schemas.microsoft.com/office/drawing/2014/main" val="2264489982"/>
                    </a:ext>
                  </a:extLst>
                </a:gridCol>
                <a:gridCol w="5011537">
                  <a:extLst>
                    <a:ext uri="{9D8B030D-6E8A-4147-A177-3AD203B41FA5}">
                      <a16:colId xmlns:a16="http://schemas.microsoft.com/office/drawing/2014/main" val="423369119"/>
                    </a:ext>
                  </a:extLst>
                </a:gridCol>
              </a:tblGrid>
              <a:tr h="6472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6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  <a:endParaRPr lang="zh-TW" sz="2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268" marR="56268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600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工作內容</a:t>
                      </a:r>
                      <a:endParaRPr lang="zh-TW" sz="2600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268" marR="56268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355045"/>
                  </a:ext>
                </a:extLst>
              </a:tr>
              <a:tr h="6472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陳聖樺</a:t>
                      </a:r>
                      <a:endParaRPr lang="zh-TW" sz="1800" b="1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268" marR="56268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LED</a:t>
                      </a:r>
                      <a:r>
                        <a:rPr lang="zh-TW" altLang="en-US" sz="1800" b="1" kern="1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zh-TW" sz="1800" b="1" kern="1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繪圖</a:t>
                      </a:r>
                      <a:endParaRPr lang="zh-TW" sz="1800" b="1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268" marR="56268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565120"/>
                  </a:ext>
                </a:extLst>
              </a:tr>
              <a:tr h="6472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柯欣廷</a:t>
                      </a:r>
                      <a:endParaRPr lang="zh-TW" sz="1800" b="1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268" marR="56268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LCD</a:t>
                      </a:r>
                      <a:r>
                        <a:rPr lang="zh-TW" altLang="en-US" sz="1800" b="1" kern="1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sz="1800" b="1" kern="10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timer</a:t>
                      </a:r>
                      <a:endParaRPr lang="zh-TW" sz="1800" b="1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268" marR="56268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376780"/>
                  </a:ext>
                </a:extLst>
              </a:tr>
              <a:tr h="6472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林彥甫</a:t>
                      </a:r>
                      <a:endParaRPr lang="zh-TW" sz="1800" b="1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268" marR="56268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ADC</a:t>
                      </a:r>
                      <a:endParaRPr lang="zh-TW" sz="1800" b="1" kern="1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268" marR="56268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169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57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93404" y="2778373"/>
            <a:ext cx="10515600" cy="1325563"/>
          </a:xfrm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>
            <a:noAutofit/>
          </a:bodyPr>
          <a:lstStyle/>
          <a:p>
            <a:r>
              <a:rPr lang="zh-TW" altLang="en-US" sz="9600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感謝聆聽</a:t>
            </a:r>
            <a:endParaRPr lang="zh-TW" altLang="en-US" sz="9600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608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53589" y="1055081"/>
            <a:ext cx="10515600" cy="1325563"/>
          </a:xfrm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/>
          <a:lstStyle/>
          <a:p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開發動機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623526" y="2079907"/>
            <a:ext cx="90413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隨著交通工具發展迅速，使得號誌系統需要因應交通壅塞問題去作即時調整，才能使得整體交通流動更為順暢。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傳統的號誌技術或標準並不太適用於現今交通環境，利用畫面及燈號顯示，讓駕駛人更能注意當前交通情形，將大大減少事故發生，所以必須跟隨號誌技術的進步及駕駛人角度去從事研究開發。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這是本專題開發的主要動機。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597150" y="5108330"/>
            <a:ext cx="5553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使用周邊：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ADC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GPIO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TIMER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LCD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139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2589" y="238653"/>
            <a:ext cx="10515600" cy="1325563"/>
          </a:xfrm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/>
          <a:lstStyle/>
          <a:p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系統架構圖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16" y="1498900"/>
            <a:ext cx="7729955" cy="49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58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53589" y="1055081"/>
            <a:ext cx="10515600" cy="1325563"/>
          </a:xfrm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程式流程圖</a:t>
            </a:r>
          </a:p>
        </p:txBody>
      </p:sp>
      <p:pic>
        <p:nvPicPr>
          <p:cNvPr id="1026" name="Picture 2" descr="messageImage_15740906358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7" y="2157759"/>
            <a:ext cx="57721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messageImage_15740791505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848" y="1071909"/>
            <a:ext cx="43434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70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53589" y="1055081"/>
            <a:ext cx="10515600" cy="1325563"/>
          </a:xfrm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/>
          <a:lstStyle/>
          <a:p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重點程式碼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581" y="0"/>
            <a:ext cx="7080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3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53589" y="1055081"/>
            <a:ext cx="10515600" cy="1325563"/>
          </a:xfrm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/>
          <a:lstStyle/>
          <a:p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重點程式碼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56" y="2123708"/>
            <a:ext cx="113347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53589" y="1055081"/>
            <a:ext cx="10515600" cy="1325563"/>
          </a:xfrm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/>
          <a:lstStyle/>
          <a:p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重點程式碼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73" y="787644"/>
            <a:ext cx="70485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0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53589" y="1055081"/>
            <a:ext cx="10515600" cy="1325563"/>
          </a:xfrm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/>
          <a:lstStyle/>
          <a:p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重點程式碼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12" y="922093"/>
            <a:ext cx="91725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5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53589" y="1055081"/>
            <a:ext cx="10515600" cy="1325563"/>
          </a:xfrm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/>
          <a:lstStyle/>
          <a:p>
            <a:r>
              <a:rPr lang="zh-TW" altLang="en-US" b="1" dirty="0" smtClean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重點程式碼</a:t>
            </a:r>
            <a:endParaRPr lang="zh-TW" altLang="en-US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157" y="583589"/>
            <a:ext cx="72009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166</Words>
  <Application>Microsoft Office PowerPoint</Application>
  <PresentationFormat>寬螢幕</PresentationFormat>
  <Paragraphs>32</Paragraphs>
  <Slides>15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微軟正黑體</vt:lpstr>
      <vt:lpstr>新細明體</vt:lpstr>
      <vt:lpstr>Arial</vt:lpstr>
      <vt:lpstr>Calibri</vt:lpstr>
      <vt:lpstr>Calibri Light</vt:lpstr>
      <vt:lpstr>Times New Roman</vt:lpstr>
      <vt:lpstr>Office 佈景主題</vt:lpstr>
      <vt:lpstr>第七組期末專題報告</vt:lpstr>
      <vt:lpstr>開發動機</vt:lpstr>
      <vt:lpstr>系統架構圖</vt:lpstr>
      <vt:lpstr>程式流程圖</vt:lpstr>
      <vt:lpstr>重點程式碼</vt:lpstr>
      <vt:lpstr>重點程式碼</vt:lpstr>
      <vt:lpstr>重點程式碼</vt:lpstr>
      <vt:lpstr>重點程式碼</vt:lpstr>
      <vt:lpstr>重點程式碼</vt:lpstr>
      <vt:lpstr>重點程式碼</vt:lpstr>
      <vt:lpstr>重點程式碼</vt:lpstr>
      <vt:lpstr>重點程式碼</vt:lpstr>
      <vt:lpstr>影片Demo</vt:lpstr>
      <vt:lpstr>工作分配表</vt:lpstr>
      <vt:lpstr>感謝聆聽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第七組期末專題報告</dc:title>
  <dc:creator>user</dc:creator>
  <cp:lastModifiedBy>user</cp:lastModifiedBy>
  <cp:revision>20</cp:revision>
  <dcterms:created xsi:type="dcterms:W3CDTF">2019-12-20T01:24:15Z</dcterms:created>
  <dcterms:modified xsi:type="dcterms:W3CDTF">2019-12-27T01:11:27Z</dcterms:modified>
</cp:coreProperties>
</file>